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8" r:id="rId6"/>
    <p:sldId id="267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AFCF731-8F0F-4D98-91AB-D097769223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797615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neve&#10;&#10;Descrição gerada automaticamente">
            <a:extLst>
              <a:ext uri="{FF2B5EF4-FFF2-40B4-BE49-F238E27FC236}">
                <a16:creationId xmlns:a16="http://schemas.microsoft.com/office/drawing/2014/main" id="{39DE83D3-9BD5-49F1-9D42-9CB32BB081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225061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foto&#10;&#10;Descrição gerada automaticamente">
            <a:extLst>
              <a:ext uri="{FF2B5EF4-FFF2-40B4-BE49-F238E27FC236}">
                <a16:creationId xmlns:a16="http://schemas.microsoft.com/office/drawing/2014/main" id="{D73D3665-262C-4410-B726-8A9E51D21F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422099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PERFEITA PAZ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235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PERFEITA PAZ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Senhor Jesus, eu Te amo mais </a:t>
            </a:r>
          </a:p>
          <a:p>
            <a:r>
              <a:rPr lang="pt-BR" dirty="0"/>
              <a:t>Que o mundo e seu prazer,</a:t>
            </a:r>
          </a:p>
          <a:p>
            <a:r>
              <a:rPr lang="pt-BR" dirty="0"/>
              <a:t>Pois deste-me perfeita paz,</a:t>
            </a:r>
          </a:p>
          <a:p>
            <a:r>
              <a:rPr lang="pt-BR" dirty="0"/>
              <a:t>Que nunca irei perder.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PERFEITA PAZ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235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C703FF17-593D-4B67-A706-27D1C2E096A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Metade nunca se contou </a:t>
            </a:r>
          </a:p>
          <a:p>
            <a:r>
              <a:rPr lang="pt-BR" dirty="0"/>
              <a:t>Do amor de Deus Jeová! </a:t>
            </a:r>
          </a:p>
          <a:p>
            <a:r>
              <a:rPr lang="pt-BR" dirty="0"/>
              <a:t>Metade nunca se contou </a:t>
            </a:r>
          </a:p>
          <a:p>
            <a:r>
              <a:rPr lang="pt-BR" dirty="0"/>
              <a:t>Da paz que aos salvos dá!</a:t>
            </a:r>
          </a:p>
        </p:txBody>
      </p:sp>
    </p:spTree>
    <p:extLst>
      <p:ext uri="{BB962C8B-B14F-4D97-AF65-F5344CB8AC3E}">
        <p14:creationId xmlns:p14="http://schemas.microsoft.com/office/powerpoint/2010/main" val="21498536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PERFEITA PAZ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Senhor, de mim mais perto estás </a:t>
            </a:r>
          </a:p>
          <a:p>
            <a:r>
              <a:rPr lang="pt-BR" dirty="0"/>
              <a:t>Que amigos meus aqui! </a:t>
            </a:r>
          </a:p>
          <a:p>
            <a:r>
              <a:rPr lang="pt-BR" dirty="0"/>
              <a:t>Ó, quanto a alma satisfaz </a:t>
            </a:r>
          </a:p>
          <a:p>
            <a:r>
              <a:rPr lang="pt-BR" dirty="0"/>
              <a:t>O só pensar em Ti! </a:t>
            </a:r>
          </a:p>
        </p:txBody>
      </p:sp>
    </p:spTree>
    <p:extLst>
      <p:ext uri="{BB962C8B-B14F-4D97-AF65-F5344CB8AC3E}">
        <p14:creationId xmlns:p14="http://schemas.microsoft.com/office/powerpoint/2010/main" val="17281238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PERFEITA PAZ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235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C703FF17-593D-4B67-A706-27D1C2E096A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Metade nunca se contou </a:t>
            </a:r>
          </a:p>
          <a:p>
            <a:r>
              <a:rPr lang="pt-BR" dirty="0"/>
              <a:t>Do amor de Deus Jeová! </a:t>
            </a:r>
          </a:p>
          <a:p>
            <a:r>
              <a:rPr lang="pt-BR" dirty="0"/>
              <a:t>Metade nunca se contou </a:t>
            </a:r>
          </a:p>
          <a:p>
            <a:r>
              <a:rPr lang="pt-BR" dirty="0"/>
              <a:t>Da paz que aos salvos dá!</a:t>
            </a:r>
          </a:p>
        </p:txBody>
      </p:sp>
    </p:spTree>
    <p:extLst>
      <p:ext uri="{BB962C8B-B14F-4D97-AF65-F5344CB8AC3E}">
        <p14:creationId xmlns:p14="http://schemas.microsoft.com/office/powerpoint/2010/main" val="12217555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PERFEITA PAZ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de prazer meu coração </a:t>
            </a:r>
          </a:p>
          <a:p>
            <a:r>
              <a:rPr lang="pt-BR" dirty="0"/>
              <a:t>Eu sinto transbordar; </a:t>
            </a:r>
          </a:p>
          <a:p>
            <a:r>
              <a:rPr lang="pt-BR" dirty="0"/>
              <a:t>Sem Ti comigo, os dias são </a:t>
            </a:r>
          </a:p>
          <a:p>
            <a:r>
              <a:rPr lang="pt-BR" dirty="0"/>
              <a:t>Qual noites sem luar.</a:t>
            </a:r>
          </a:p>
        </p:txBody>
      </p:sp>
    </p:spTree>
    <p:extLst>
      <p:ext uri="{BB962C8B-B14F-4D97-AF65-F5344CB8AC3E}">
        <p14:creationId xmlns:p14="http://schemas.microsoft.com/office/powerpoint/2010/main" val="7974495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PERFEITA PAZ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235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C703FF17-593D-4B67-A706-27D1C2E096A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Metade nunca se contou </a:t>
            </a:r>
          </a:p>
          <a:p>
            <a:r>
              <a:rPr lang="pt-BR" dirty="0"/>
              <a:t>Do amor de Deus Jeová! </a:t>
            </a:r>
          </a:p>
          <a:p>
            <a:r>
              <a:rPr lang="pt-BR" dirty="0"/>
              <a:t>Metade nunca se contou </a:t>
            </a:r>
          </a:p>
          <a:p>
            <a:r>
              <a:rPr lang="pt-BR" dirty="0"/>
              <a:t>Da paz que aos salvos dá!</a:t>
            </a:r>
          </a:p>
        </p:txBody>
      </p:sp>
    </p:spTree>
    <p:extLst>
      <p:ext uri="{BB962C8B-B14F-4D97-AF65-F5344CB8AC3E}">
        <p14:creationId xmlns:p14="http://schemas.microsoft.com/office/powerpoint/2010/main" val="10092667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1689</TotalTime>
  <Words>97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PERFEITA PAZ</vt:lpstr>
      <vt:lpstr>PERFEITA PAZ</vt:lpstr>
      <vt:lpstr>PERFEITA PAZ</vt:lpstr>
      <vt:lpstr>PERFEITA PAZ</vt:lpstr>
      <vt:lpstr>PERFEITA PAZ</vt:lpstr>
      <vt:lpstr>PERFEITA PAZ</vt:lpstr>
      <vt:lpstr>PERFEITA PAZ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2019-06-12T22:18:45Z</dcterms:modified>
</cp:coreProperties>
</file>

<file path=docProps/thumbnail.jpeg>
</file>